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Segoe UI Variable Text Semibold" pitchFamily="2" charset="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3205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InfoSec 101: Protecting Information Assets in the Digital Age</a:t>
            </a:r>
            <a:endParaRPr lang="en-US" sz="4450" dirty="0">
              <a:latin typeface="Segoe UI Variable Text Semibold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C37C60-2BEC-4CD8-F300-486C422B9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854605" cy="1026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5567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What is Information Security?</a:t>
            </a:r>
            <a:endParaRPr lang="en-US" sz="4450" dirty="0">
              <a:latin typeface="Segoe UI Variable Tex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Definition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Protecting information from unauthorized access, misuse, or damage.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Key Focus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Confidentiality, integrity, and availability.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DB3121-6CA8-8BA7-FEE2-B367AF0CD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54605" cy="10268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DE87C5-18D2-E22F-86EA-9A71CED6C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581810"/>
            <a:ext cx="2429214" cy="647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69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The CIA Triad</a:t>
            </a:r>
            <a:endParaRPr lang="en-US" sz="4450" dirty="0">
              <a:latin typeface="Segoe UI Variable Text Semibold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463308" y="3576042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>
              <a:latin typeface="Segoe UI Variable Text Semibold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Confidentiality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Preventing unauthorized access to data.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10321052" y="3576042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>
              <a:latin typeface="Segoe UI Variable Text Semibold" pitchFamily="2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Integrity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Ensuring data remains accurate and unaltered.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851" y="527423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>
              <a:latin typeface="Segoe UI Variable Text Semibold" pitchFamily="2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Availability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Ensuring systems and data are accessible when needed.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1B729F6-9A8B-3B9D-A6D2-7A3C003C8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5795" y="0"/>
            <a:ext cx="3854605" cy="10268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F7B0B-C141-85F1-6B37-F48C02825D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01186" y="7581810"/>
            <a:ext cx="2429214" cy="647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1789"/>
            <a:ext cx="96533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Key Areas of Information Security</a:t>
            </a:r>
            <a:endParaRPr lang="en-US" sz="4450" dirty="0">
              <a:latin typeface="Segoe UI Variable Text Semibold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Network Security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20604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Protects networks from cyberattacks.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216962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321010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Application Security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43776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Ensures secure software development and deployment.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9640133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Data Security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66948" y="3811429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Protects data at rest and in transit.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Cloud Security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20604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Safeguards cloud-hosted resources.</a:t>
            </a:r>
            <a:endParaRPr lang="en-US" sz="1750" dirty="0">
              <a:latin typeface="Segoe UI Variable Text Semibold" pitchFamily="2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28667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6" name="Text 14"/>
          <p:cNvSpPr/>
          <p:nvPr/>
        </p:nvSpPr>
        <p:spPr>
          <a:xfrm>
            <a:off x="7655481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Endpoint Security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655481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Protects devices like laptops and smartphones.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8C5841E-3B08-057F-DA21-457C1ACC7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54605" cy="10268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5A3D94F-8075-3656-1EF1-B0A662CDE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581810"/>
            <a:ext cx="2429214" cy="647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400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Common Threats</a:t>
            </a:r>
            <a:endParaRPr lang="en-US" sz="4450" dirty="0">
              <a:latin typeface="Segoe UI Variable Text Semibold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8897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Malware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93790" y="3573185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Viruses, ransomware, worms.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228897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Phishing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Social engineering to steal credentials.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DDoS Attacks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93790" y="6263640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Overloading systems to disrupt services.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021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Insider Threats</a:t>
            </a:r>
            <a:endParaRPr lang="en-US" sz="2200" dirty="0">
              <a:latin typeface="Segoe UI Variable Text Semibold" pitchFamily="2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42021" y="6263640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Risks from within the organization.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21481F2-49E5-FD1D-82AD-D7653AAD5B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3854605" cy="1026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000" y="447080"/>
            <a:ext cx="4856440" cy="508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540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Tools and Technologies</a:t>
            </a:r>
            <a:endParaRPr lang="en-US" sz="5400" dirty="0">
              <a:latin typeface="Segoe UI Variable Text Semibold" pitchFamily="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00" y="1280279"/>
            <a:ext cx="812959" cy="13007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5798" y="1442799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Firewalls</a:t>
            </a:r>
            <a:endParaRPr lang="en-US" sz="3200" dirty="0">
              <a:latin typeface="Segoe UI Variable Text Semibold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625798" y="1794272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Block unauthorized access.</a:t>
            </a:r>
            <a:endParaRPr lang="en-US" sz="2400" dirty="0">
              <a:latin typeface="Segoe UI Variable Text Semibold" pitchFamily="2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00" y="2581037"/>
            <a:ext cx="812959" cy="130075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5798" y="2743557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Antivirus Software</a:t>
            </a:r>
            <a:endParaRPr lang="en-US" sz="3200" dirty="0">
              <a:latin typeface="Segoe UI Variable Text Semibold" pitchFamily="2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625798" y="3095030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Detect and remove malware.</a:t>
            </a:r>
            <a:endParaRPr lang="en-US" sz="2400" dirty="0">
              <a:latin typeface="Segoe UI Variable Text Semibold" pitchFamily="2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000" y="3881795"/>
            <a:ext cx="812959" cy="130075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25798" y="4044315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Encryption</a:t>
            </a:r>
            <a:endParaRPr lang="en-US" sz="3200" dirty="0">
              <a:latin typeface="Segoe UI Variable Text Semibold" pitchFamily="2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1625798" y="4395788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Protect data by making it unreadable without a key.</a:t>
            </a:r>
            <a:endParaRPr lang="en-US" sz="2400" dirty="0">
              <a:latin typeface="Segoe UI Variable Text Semibold" pitchFamily="2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000" y="5182553"/>
            <a:ext cx="812959" cy="130075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25798" y="5345073"/>
            <a:ext cx="2032516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SIEM Tools</a:t>
            </a:r>
            <a:endParaRPr lang="en-US" sz="3200" dirty="0">
              <a:latin typeface="Segoe UI Variable Text Semibold" pitchFamily="2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1625798" y="5696545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Real-time monitoring and analysis of security events.</a:t>
            </a:r>
            <a:endParaRPr lang="en-US" sz="2400" dirty="0">
              <a:latin typeface="Segoe UI Variable Text Semibold" pitchFamily="2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000" y="6483310"/>
            <a:ext cx="812959" cy="130075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25798" y="6645831"/>
            <a:ext cx="2629853" cy="253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32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Penetration Testing Tools</a:t>
            </a:r>
            <a:endParaRPr lang="en-US" sz="3200" dirty="0">
              <a:latin typeface="Segoe UI Variable Text Semibold" pitchFamily="2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1625798" y="6997303"/>
            <a:ext cx="1243560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Simulate attacks to find vulnerabilities.</a:t>
            </a:r>
            <a:endParaRPr lang="en-US" sz="2400" dirty="0">
              <a:latin typeface="Segoe UI Variable Text Semibold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904937C-C930-663B-981A-8FFC0BA555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775795" y="0"/>
            <a:ext cx="3854605" cy="10268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B8BF54D-085B-B786-C027-626AECD21FE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01186" y="7581810"/>
            <a:ext cx="2429214" cy="647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991" y="543639"/>
            <a:ext cx="4942880" cy="617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Best Practices</a:t>
            </a:r>
            <a:endParaRPr lang="en-US" sz="3850" dirty="0">
              <a:latin typeface="Segoe UI Variable Text Semibold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303770" y="1556980"/>
            <a:ext cx="22860" cy="6129218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4" name="Shape 2"/>
          <p:cNvSpPr/>
          <p:nvPr/>
        </p:nvSpPr>
        <p:spPr>
          <a:xfrm>
            <a:off x="6423660" y="1990368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5" name="Shape 3"/>
          <p:cNvSpPr/>
          <p:nvPr/>
        </p:nvSpPr>
        <p:spPr>
          <a:xfrm>
            <a:off x="7092791" y="1779389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4"/>
          <p:cNvSpPr/>
          <p:nvPr/>
        </p:nvSpPr>
        <p:spPr>
          <a:xfrm>
            <a:off x="7252454" y="1853446"/>
            <a:ext cx="125492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756422" y="1754624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Strong Passwords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91991" y="2182177"/>
            <a:ext cx="5535811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Use strong passwords and enable multi-factor authentication (MFA).</a:t>
            </a:r>
            <a:endParaRPr lang="en-US" sz="1550" dirty="0">
              <a:latin typeface="Segoe UI Variable Text Semibold" pitchFamily="2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514749" y="2978825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10" name="Shape 8"/>
          <p:cNvSpPr/>
          <p:nvPr/>
        </p:nvSpPr>
        <p:spPr>
          <a:xfrm>
            <a:off x="7092791" y="2767846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9"/>
          <p:cNvSpPr/>
          <p:nvPr/>
        </p:nvSpPr>
        <p:spPr>
          <a:xfrm>
            <a:off x="7222808" y="2841903"/>
            <a:ext cx="184785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8402598" y="2743081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Software Updates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402598" y="3170634"/>
            <a:ext cx="553581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Regularly update software and patch vulnerabilities.</a:t>
            </a:r>
            <a:endParaRPr lang="en-US" sz="1550" dirty="0">
              <a:latin typeface="Segoe UI Variable Text Semibold" pitchFamily="2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23660" y="3868460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2791" y="3657481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6" name="Text 14"/>
          <p:cNvSpPr/>
          <p:nvPr/>
        </p:nvSpPr>
        <p:spPr>
          <a:xfrm>
            <a:off x="7223284" y="3731538"/>
            <a:ext cx="183833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3659148" y="3632716"/>
            <a:ext cx="2568654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Employee Education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691991" y="4060269"/>
            <a:ext cx="5535811" cy="632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Educate employees on recognizing phishing and social engineering attacks.</a:t>
            </a:r>
            <a:endParaRPr lang="en-US" sz="1550" dirty="0">
              <a:latin typeface="Segoe UI Variable Text Semibold" pitchFamily="2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514749" y="4758214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2791" y="4547235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1" name="Text 19"/>
          <p:cNvSpPr/>
          <p:nvPr/>
        </p:nvSpPr>
        <p:spPr>
          <a:xfrm>
            <a:off x="7218521" y="4621292"/>
            <a:ext cx="19335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402598" y="4522470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Data Backup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402598" y="4950023"/>
            <a:ext cx="553581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Backup critical data frequently.</a:t>
            </a:r>
            <a:endParaRPr lang="en-US" sz="1550" dirty="0">
              <a:latin typeface="Segoe UI Variable Text Semibold" pitchFamily="2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23660" y="5647968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2791" y="5436989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26" name="Text 24"/>
          <p:cNvSpPr/>
          <p:nvPr/>
        </p:nvSpPr>
        <p:spPr>
          <a:xfrm>
            <a:off x="7221736" y="5511046"/>
            <a:ext cx="186809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3433048" y="5412224"/>
            <a:ext cx="2794754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Least Privilege Access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91991" y="5839778"/>
            <a:ext cx="553581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Implement least privilege access policies.</a:t>
            </a:r>
            <a:endParaRPr lang="en-US" sz="1550" dirty="0">
              <a:latin typeface="Segoe UI Variable Text Semibold" pitchFamily="2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514749" y="6537722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3F3F44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2791" y="6326743"/>
            <a:ext cx="444818" cy="444818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31" name="Text 29"/>
          <p:cNvSpPr/>
          <p:nvPr/>
        </p:nvSpPr>
        <p:spPr>
          <a:xfrm>
            <a:off x="7216140" y="6400800"/>
            <a:ext cx="198120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6</a:t>
            </a:r>
            <a:endParaRPr lang="en-US" sz="2300" dirty="0">
              <a:latin typeface="Segoe UI Variable Text Semibold" pitchFamily="2" charset="0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8402598" y="6301978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0D6DE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Security Audits</a:t>
            </a:r>
            <a:endParaRPr lang="en-US" sz="1900" dirty="0">
              <a:latin typeface="Segoe UI Variable Text Semibold" pitchFamily="2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8402598" y="6729532"/>
            <a:ext cx="553581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Conduct regular security audits.</a:t>
            </a:r>
            <a:endParaRPr lang="en-US" sz="1550" dirty="0">
              <a:latin typeface="Segoe UI Variable Text Semibold" pitchFamily="2" charset="0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33C79D0-B034-A339-ED5C-8760BF624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5795" y="30193"/>
            <a:ext cx="3854605" cy="102689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3B560732-118F-C16A-0419-F906DECA7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01186" y="7581810"/>
            <a:ext cx="2429214" cy="6477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egoe UI Variable Text Semibold" pitchFamily="2" charset="0"/>
                <a:ea typeface="Sora Medium" pitchFamily="34" charset="-122"/>
                <a:cs typeface="Sora Medium" pitchFamily="34" charset="-120"/>
              </a:rPr>
              <a:t>Conclusion</a:t>
            </a:r>
            <a:endParaRPr lang="en-US" sz="4450" dirty="0">
              <a:latin typeface="Segoe UI Variable Text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egoe UI Variable Text Semibold" pitchFamily="2" charset="0"/>
                <a:ea typeface="Noto Sans TC" pitchFamily="34" charset="-122"/>
                <a:cs typeface="Noto Sans TC" pitchFamily="34" charset="-120"/>
              </a:rPr>
              <a:t>Information security is essential for protecting data in the modern digital world. A multi-layered approach combining technology, policies, and awareness is vital. Stay vigilant, stay secure!</a:t>
            </a:r>
            <a:endParaRPr lang="en-US" sz="1750" dirty="0">
              <a:latin typeface="Segoe UI Variable Text Semibold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25EB01-142F-874A-277C-686852406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854605" cy="10268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295</Words>
  <Application>Microsoft Office PowerPoint</Application>
  <PresentationFormat>Custom</PresentationFormat>
  <Paragraphs>76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Segoe UI Variable Text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Arjun Singh</cp:lastModifiedBy>
  <cp:revision>2</cp:revision>
  <dcterms:created xsi:type="dcterms:W3CDTF">2025-01-27T07:56:43Z</dcterms:created>
  <dcterms:modified xsi:type="dcterms:W3CDTF">2025-01-27T14:29:53Z</dcterms:modified>
</cp:coreProperties>
</file>